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258" r:id="rId5"/>
    <p:sldId id="259" r:id="rId6"/>
    <p:sldId id="270" r:id="rId7"/>
    <p:sldId id="284" r:id="rId8"/>
    <p:sldId id="260" r:id="rId9"/>
    <p:sldId id="271" r:id="rId10"/>
    <p:sldId id="262" r:id="rId11"/>
    <p:sldId id="282" r:id="rId12"/>
    <p:sldId id="283" r:id="rId13"/>
    <p:sldId id="263" r:id="rId14"/>
    <p:sldId id="275" r:id="rId15"/>
    <p:sldId id="273" r:id="rId16"/>
    <p:sldId id="276" r:id="rId17"/>
    <p:sldId id="264" r:id="rId18"/>
    <p:sldId id="279" r:id="rId19"/>
    <p:sldId id="281" r:id="rId20"/>
    <p:sldId id="266" r:id="rId21"/>
    <p:sldId id="278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nl/url?sa=i&amp;rct=j&amp;q=&amp;esrc=s&amp;source=images&amp;cd=&amp;cad=rja&amp;uact=8&amp;ved=0ahUKEwi44-CfzI3LAhVIJw4KHZW9B-0QjRwIBw&amp;url=https://www.darkmoon.me/2012/america-in-ruins-by-john-kaminski/&amp;psig=AFQjCNFLXtTIK5Cd_H7v22rzNJvVl_Qoxg&amp;ust=1456306913395099" TargetMode="External"/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hyperlink" Target="https://www.google.nl/url?sa=i&amp;rct=j&amp;q=&amp;esrc=s&amp;source=images&amp;cd=&amp;cad=rja&amp;uact=8&amp;ved=0ahUKEwi_1aeYzo3LAhUH6Q4KHWHfA-sQjRwIBw&amp;url=https://www.behance.net/gallery/4430067/Mixed-Science-Fiction&amp;bvm=bv.114733917,d.ZWU&amp;psig=AFQjCNEeAt_i1YVS7GCdNCLLQ390O4FUQw&amp;ust=1456307399430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gacyofsol.wikidot.com/space-vessel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www.google.nl/url?sa=i&amp;rct=j&amp;q=&amp;esrc=s&amp;source=images&amp;cd=&amp;cad=rja&amp;uact=8&amp;ved=0ahUKEwjFnMbPzY3LAhVCRQ8KHVMMBFEQjRwIBw&amp;url=http://masseffect.wikia.com/wiki/Overlord:_Atlas_Station&amp;bvm=bv.114733917,d.ZWU&amp;psig=AFQjCNEf9Ujqdj546769AqMAgYSNu1WboQ&amp;ust=1456307281016872" TargetMode="External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/>
              <a:t>Colony</a:t>
            </a:r>
            <a:r>
              <a:rPr lang="nl-NL" dirty="0"/>
              <a:t> </a:t>
            </a:r>
            <a:r>
              <a:rPr lang="nl-NL" dirty="0" smtClean="0"/>
              <a:t>Cruiser: </a:t>
            </a:r>
            <a:br>
              <a:rPr lang="nl-NL" dirty="0" smtClean="0"/>
            </a:br>
            <a:r>
              <a:rPr lang="nl-NL" dirty="0" smtClean="0"/>
              <a:t>The Maria</a:t>
            </a:r>
            <a:br>
              <a:rPr lang="nl-NL" dirty="0" smtClean="0"/>
            </a:br>
            <a:r>
              <a:rPr lang="nl-NL" dirty="0" smtClean="0"/>
              <a:t>(Concept Fase)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/>
              <a:t>Epsilon Studios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8747" y="691336"/>
            <a:ext cx="4756046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All Art</a:t>
            </a:r>
          </a:p>
          <a:p>
            <a:r>
              <a:rPr lang="en-US" sz="2000" dirty="0" smtClean="0"/>
              <a:t>Pre-</a:t>
            </a:r>
            <a:r>
              <a:rPr lang="en-US" sz="2000" dirty="0" err="1" smtClean="0"/>
              <a:t>productie</a:t>
            </a:r>
            <a:endParaRPr lang="en-US" sz="2000" dirty="0" smtClean="0"/>
          </a:p>
          <a:p>
            <a:r>
              <a:rPr lang="en-US" sz="2000" dirty="0" smtClean="0"/>
              <a:t>PBR</a:t>
            </a:r>
          </a:p>
          <a:p>
            <a:r>
              <a:rPr lang="nl-NL" sz="2000" dirty="0" smtClean="0"/>
              <a:t>Onderbouwing </a:t>
            </a:r>
            <a:r>
              <a:rPr lang="nl-NL" sz="2000" dirty="0" smtClean="0"/>
              <a:t>Keuzen</a:t>
            </a:r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93" y="604489"/>
            <a:ext cx="4014384" cy="5677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72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53729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0" y="1908336"/>
            <a:ext cx="2291206" cy="463709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5958" y="3335561"/>
            <a:ext cx="4638659" cy="178108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10255" y="3135767"/>
            <a:ext cx="4638659" cy="2180674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8" y="1908336"/>
            <a:ext cx="1776831" cy="463709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6" y="1908336"/>
            <a:ext cx="1776831" cy="463709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9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257751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568" y="2742235"/>
            <a:ext cx="2856662" cy="326543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0" y="2742235"/>
            <a:ext cx="2878012" cy="326543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49" y="1964267"/>
            <a:ext cx="4983301" cy="451446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4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609600"/>
            <a:ext cx="12192001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BackLog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 smtClean="0"/>
              <a:t>Backlog</a:t>
            </a:r>
            <a:r>
              <a:rPr lang="nl-NL" sz="2000" dirty="0" smtClean="0"/>
              <a:t> (Asset-List)</a:t>
            </a:r>
          </a:p>
          <a:p>
            <a:r>
              <a:rPr lang="nl-NL" sz="2000" dirty="0" smtClean="0"/>
              <a:t>Asset-List Met </a:t>
            </a:r>
            <a:r>
              <a:rPr lang="nl-NL" sz="2000" dirty="0" smtClean="0"/>
              <a:t>Puntensysteem</a:t>
            </a:r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01" y="2018774"/>
            <a:ext cx="6725589" cy="377242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1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BackLog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0" y="2065867"/>
            <a:ext cx="7884658" cy="4273023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smtClean="0"/>
              <a:t>Trello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Planning In Trello</a:t>
            </a:r>
          </a:p>
          <a:p>
            <a:r>
              <a:rPr lang="nl-NL" sz="2000" dirty="0" smtClean="0"/>
              <a:t>Uitleg </a:t>
            </a:r>
            <a:r>
              <a:rPr lang="nl-NL" sz="2000" dirty="0" smtClean="0"/>
              <a:t>Taakverdeling</a:t>
            </a:r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2" y="3262554"/>
            <a:ext cx="10622228" cy="290981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7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9536" y="4725660"/>
            <a:ext cx="5232306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err="1" smtClean="0"/>
              <a:t>Trello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8" y="267268"/>
            <a:ext cx="10438940" cy="3813025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2" y="1291229"/>
            <a:ext cx="5225153" cy="5281425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5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UX / Leveldesign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Uitleg Puzzle</a:t>
            </a:r>
          </a:p>
          <a:p>
            <a:r>
              <a:rPr lang="nl-NL" sz="2000" dirty="0" smtClean="0"/>
              <a:t>Uitleg Fun </a:t>
            </a:r>
            <a:r>
              <a:rPr lang="nl-NL" sz="2000" dirty="0" err="1" smtClean="0"/>
              <a:t>To</a:t>
            </a:r>
            <a:r>
              <a:rPr lang="nl-NL" sz="2000" dirty="0" smtClean="0"/>
              <a:t> Play Factor</a:t>
            </a:r>
          </a:p>
          <a:p>
            <a:r>
              <a:rPr lang="nl-NL" sz="2000" dirty="0" smtClean="0"/>
              <a:t>Uitleg User Interface</a:t>
            </a:r>
          </a:p>
          <a:p>
            <a:r>
              <a:rPr lang="nl-NL" sz="2000" dirty="0" smtClean="0"/>
              <a:t>Uitleg Gameflow Van Begin Tot Eind</a:t>
            </a:r>
          </a:p>
          <a:p>
            <a:r>
              <a:rPr lang="en-US" sz="2000" dirty="0" err="1" smtClean="0"/>
              <a:t>Uitleg</a:t>
            </a:r>
            <a:r>
              <a:rPr lang="en-US" sz="2000" dirty="0" smtClean="0"/>
              <a:t> Enemies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Wapens</a:t>
            </a:r>
            <a:endParaRPr lang="en-US" sz="2000" dirty="0" smtClean="0"/>
          </a:p>
          <a:p>
            <a:pPr lvl="1"/>
            <a:r>
              <a:rPr lang="en-US" dirty="0" smtClean="0"/>
              <a:t>(Diverse Ammo, Etc</a:t>
            </a:r>
            <a:r>
              <a:rPr lang="en-US" dirty="0" smtClean="0"/>
              <a:t>.)</a:t>
            </a:r>
          </a:p>
          <a:p>
            <a:pPr lvl="1"/>
            <a:endParaRPr lang="en-US" dirty="0"/>
          </a:p>
          <a:p>
            <a:endParaRPr lang="en-US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29" y="2142067"/>
            <a:ext cx="6357668" cy="3567357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32619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Scripting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5" y="1259724"/>
            <a:ext cx="5509351" cy="5350161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22" y="1259723"/>
            <a:ext cx="5495320" cy="5350161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7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scripting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endParaRPr lang="nl-NL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9" y="2747903"/>
            <a:ext cx="11636375" cy="256320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Voorstellen groep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smtClean="0"/>
              <a:t>Producer:				Fahrettin Güngör</a:t>
            </a:r>
          </a:p>
          <a:p>
            <a:r>
              <a:rPr lang="nl-NL" sz="2000" dirty="0" smtClean="0"/>
              <a:t>Lead Developer:		Mack Mendes Moreira</a:t>
            </a:r>
          </a:p>
          <a:p>
            <a:r>
              <a:rPr lang="nl-NL" sz="2000" dirty="0" smtClean="0"/>
              <a:t>Lead Artist:			Ruben de Water</a:t>
            </a:r>
          </a:p>
          <a:p>
            <a:r>
              <a:rPr lang="nl-NL" sz="2000" dirty="0" smtClean="0"/>
              <a:t>Level Designer:		Lara van Hezel</a:t>
            </a:r>
          </a:p>
          <a:p>
            <a:r>
              <a:rPr lang="nl-NL" sz="2000" dirty="0" smtClean="0"/>
              <a:t>User Experience:		Kevin de Greef</a:t>
            </a:r>
          </a:p>
          <a:p>
            <a:r>
              <a:rPr lang="nl-NL" sz="2000" dirty="0" smtClean="0"/>
              <a:t>Planningsmanager:		</a:t>
            </a:r>
            <a:r>
              <a:rPr lang="nl-NL" sz="2000" dirty="0"/>
              <a:t>Fahrettin </a:t>
            </a:r>
            <a:r>
              <a:rPr lang="nl-NL" sz="2000" dirty="0" smtClean="0"/>
              <a:t>Güngör</a:t>
            </a:r>
            <a:endParaRPr lang="nl-NL" sz="2000" dirty="0"/>
          </a:p>
          <a:p>
            <a:r>
              <a:rPr lang="nl-NL" sz="2000" dirty="0" smtClean="0"/>
              <a:t>Quality Assurance:		Mack </a:t>
            </a:r>
            <a:r>
              <a:rPr lang="nl-NL" sz="2000" dirty="0" err="1"/>
              <a:t>Mendes</a:t>
            </a:r>
            <a:r>
              <a:rPr lang="nl-NL" sz="2000" dirty="0"/>
              <a:t> </a:t>
            </a:r>
            <a:r>
              <a:rPr lang="nl-NL" sz="2000" dirty="0" smtClean="0"/>
              <a:t>Moreira</a:t>
            </a:r>
          </a:p>
          <a:p>
            <a:endParaRPr lang="nl-NL" sz="2000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Doel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Einddoel</a:t>
            </a:r>
          </a:p>
          <a:p>
            <a:r>
              <a:rPr lang="nl-NL" sz="2000" dirty="0" smtClean="0"/>
              <a:t>Prototype</a:t>
            </a:r>
          </a:p>
          <a:p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245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011" y="369577"/>
            <a:ext cx="12191999" cy="1456267"/>
          </a:xfrm>
        </p:spPr>
        <p:txBody>
          <a:bodyPr/>
          <a:lstStyle/>
          <a:p>
            <a:pPr algn="ctr"/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4906272" y="682211"/>
            <a:ext cx="2379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smtClean="0"/>
              <a:t>Vragen</a:t>
            </a:r>
            <a:r>
              <a:rPr lang="nl-NL" sz="4800" b="1" dirty="0" smtClean="0">
                <a:solidFill>
                  <a:schemeClr val="bg1"/>
                </a:solidFill>
              </a:rPr>
              <a:t> </a:t>
            </a:r>
            <a:r>
              <a:rPr lang="nl-NL" sz="4800" b="1" dirty="0" smtClean="0"/>
              <a:t>?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7536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inhoudsopgave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nl-NL" sz="2000" dirty="0" smtClean="0"/>
              <a:t>GDD					</a:t>
            </a:r>
          </a:p>
          <a:p>
            <a:r>
              <a:rPr lang="en-US" sz="2000" dirty="0" err="1" smtClean="0"/>
              <a:t>Introstory</a:t>
            </a:r>
            <a:r>
              <a:rPr lang="en-US" sz="2000" dirty="0" smtClean="0"/>
              <a:t>			</a:t>
            </a:r>
          </a:p>
          <a:p>
            <a:r>
              <a:rPr lang="en-US" sz="2000" dirty="0" err="1" smtClean="0"/>
              <a:t>Uitleg</a:t>
            </a:r>
            <a:r>
              <a:rPr lang="en-US" sz="2000" dirty="0" smtClean="0"/>
              <a:t> Zones	</a:t>
            </a:r>
          </a:p>
          <a:p>
            <a:r>
              <a:rPr lang="en-US" sz="2000" dirty="0" smtClean="0"/>
              <a:t>Game Mechanics</a:t>
            </a:r>
          </a:p>
          <a:p>
            <a:r>
              <a:rPr lang="en-US" sz="2000" dirty="0" smtClean="0"/>
              <a:t>Enemies</a:t>
            </a:r>
          </a:p>
          <a:p>
            <a:r>
              <a:rPr lang="en-US" sz="2000" dirty="0" err="1" smtClean="0"/>
              <a:t>Creativiteit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nl-NL" sz="2000" dirty="0" smtClean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Art </a:t>
            </a:r>
            <a:r>
              <a:rPr lang="nl-NL" sz="2000" dirty="0" smtClean="0"/>
              <a:t>Style</a:t>
            </a:r>
            <a:endParaRPr lang="nl-NL" sz="2000" dirty="0"/>
          </a:p>
          <a:p>
            <a:r>
              <a:rPr lang="en-US" sz="2000" dirty="0"/>
              <a:t>Backlog</a:t>
            </a:r>
          </a:p>
          <a:p>
            <a:r>
              <a:rPr lang="en-US" sz="2000" dirty="0"/>
              <a:t>Trello</a:t>
            </a:r>
            <a:endParaRPr lang="nl-NL" sz="2000" dirty="0"/>
          </a:p>
          <a:p>
            <a:r>
              <a:rPr lang="nl-NL" sz="2000" dirty="0"/>
              <a:t>UX / Leveldesign</a:t>
            </a:r>
          </a:p>
          <a:p>
            <a:r>
              <a:rPr lang="nl-NL" sz="2000" dirty="0"/>
              <a:t>Scripting</a:t>
            </a:r>
          </a:p>
          <a:p>
            <a:r>
              <a:rPr lang="nl-NL" sz="2000" dirty="0" smtClean="0"/>
              <a:t>Doel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GGD overzicht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Introstory</a:t>
            </a:r>
          </a:p>
          <a:p>
            <a:r>
              <a:rPr lang="nl-NL" sz="2000" dirty="0" smtClean="0"/>
              <a:t>Uitgekozen </a:t>
            </a:r>
            <a:r>
              <a:rPr lang="nl-NL" sz="2000" dirty="0" err="1" smtClean="0"/>
              <a:t>Zone’s</a:t>
            </a:r>
            <a:endParaRPr lang="nl-NL" sz="2000" dirty="0" smtClean="0"/>
          </a:p>
          <a:p>
            <a:r>
              <a:rPr lang="nl-NL" sz="2000" dirty="0" err="1" smtClean="0"/>
              <a:t>Mechanics</a:t>
            </a:r>
            <a:r>
              <a:rPr lang="nl-NL" sz="2000" dirty="0" smtClean="0"/>
              <a:t> Game</a:t>
            </a:r>
          </a:p>
          <a:p>
            <a:r>
              <a:rPr lang="nl-NL" sz="2000" dirty="0" smtClean="0"/>
              <a:t>Unique Aspect Game</a:t>
            </a:r>
          </a:p>
          <a:p>
            <a:r>
              <a:rPr lang="nl-NL" sz="2000" dirty="0" smtClean="0"/>
              <a:t>Uitleg </a:t>
            </a:r>
            <a:r>
              <a:rPr lang="nl-NL" sz="2000" dirty="0" err="1" smtClean="0"/>
              <a:t>Enemies</a:t>
            </a:r>
            <a:endParaRPr lang="nl-NL" sz="2000" dirty="0" smtClean="0"/>
          </a:p>
          <a:p>
            <a:r>
              <a:rPr lang="nl-NL" sz="2000" dirty="0" smtClean="0"/>
              <a:t>Creativiteit En Vindingrijkheid</a:t>
            </a:r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9" y="1975449"/>
            <a:ext cx="3239072" cy="464963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73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1" y="-169985"/>
            <a:ext cx="4701782" cy="1456267"/>
          </a:xfrm>
        </p:spPr>
        <p:txBody>
          <a:bodyPr/>
          <a:lstStyle/>
          <a:p>
            <a:pPr algn="ctr"/>
            <a:r>
              <a:rPr lang="nl-NL" sz="6600" dirty="0" smtClean="0"/>
              <a:t>Introstory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/>
          </a:p>
        </p:txBody>
      </p:sp>
      <p:pic>
        <p:nvPicPr>
          <p:cNvPr id="4" name="Afbeelding 3" descr="https://mir-s3-cdn-cf.behance.net/project_modules/disp/e422dc34864141.56060c4d31073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8" y="3786007"/>
            <a:ext cx="4100968" cy="273397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 descr="http://vignette3.wikia.nocookie.net/masseffect/images/c/c3/Overlord_VI_core.png/revision/latest?cb=20140628193742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226" y="430690"/>
            <a:ext cx="4860194" cy="2737023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Afbeelding 5" descr="http://legacyofsol.wdfiles.com/local--files/space-vessels:_images/Heavy_Cruiser_1.jpg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63" y="3526595"/>
            <a:ext cx="5760720" cy="3120390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 descr="https://www.darkmoon.me/uploads/130City-ruins1.jpg-...-21.jpg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40" y="1152013"/>
            <a:ext cx="3691904" cy="220285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5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/>
              <a:t>Uitleg</a:t>
            </a:r>
            <a:r>
              <a:rPr lang="en-US" sz="6600" dirty="0" smtClean="0"/>
              <a:t> Zones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087593" y="6323162"/>
            <a:ext cx="211754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/>
              <a:t>Verdieping</a:t>
            </a:r>
            <a:r>
              <a:rPr lang="en-US" sz="2000" dirty="0" smtClean="0"/>
              <a:t> </a:t>
            </a:r>
            <a:r>
              <a:rPr lang="en-US" sz="2000" dirty="0"/>
              <a:t>2</a:t>
            </a:r>
            <a:r>
              <a:rPr lang="en-US" sz="2000" dirty="0" smtClean="0"/>
              <a:t>														</a:t>
            </a:r>
            <a:endParaRPr lang="nl-NL" sz="2000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9" y="2065866"/>
            <a:ext cx="5218353" cy="4174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14" y="2065866"/>
            <a:ext cx="6262023" cy="4174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131835" y="6323162"/>
            <a:ext cx="2117541" cy="1271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 smtClean="0"/>
              <a:t>Verdieping</a:t>
            </a:r>
            <a:r>
              <a:rPr lang="en-US" sz="2000" dirty="0" smtClean="0"/>
              <a:t> 0														</a:t>
            </a:r>
            <a:endParaRPr lang="nl-NL" sz="2000" dirty="0" smtClean="0"/>
          </a:p>
        </p:txBody>
      </p:sp>
    </p:spTree>
    <p:extLst>
      <p:ext uri="{BB962C8B-B14F-4D97-AF65-F5344CB8AC3E}">
        <p14:creationId xmlns:p14="http://schemas.microsoft.com/office/powerpoint/2010/main" val="40594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/>
              <a:t>Uitleg</a:t>
            </a:r>
            <a:r>
              <a:rPr lang="en-US" sz="6600" dirty="0" smtClean="0"/>
              <a:t> Zones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/>
              <a:t>Verdieping</a:t>
            </a:r>
            <a:r>
              <a:rPr lang="en-US" sz="2000" dirty="0" smtClean="0"/>
              <a:t> </a:t>
            </a:r>
            <a:r>
              <a:rPr lang="en-US" sz="2000" dirty="0" smtClean="0"/>
              <a:t>1														</a:t>
            </a:r>
            <a:endParaRPr lang="nl-NL" sz="2000" dirty="0" smtClean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1" y="2065867"/>
            <a:ext cx="7390235" cy="4157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92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Game </a:t>
            </a:r>
            <a:r>
              <a:rPr lang="nl-NL" sz="6600" dirty="0" err="1" smtClean="0"/>
              <a:t>Mechanics</a:t>
            </a:r>
            <a:r>
              <a:rPr lang="nl-NL" sz="6600" dirty="0" smtClean="0"/>
              <a:t>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Mechanics </a:t>
            </a:r>
            <a:r>
              <a:rPr lang="nl-NL" sz="2000" dirty="0" smtClean="0"/>
              <a:t>Game</a:t>
            </a:r>
          </a:p>
          <a:p>
            <a:pPr lvl="1"/>
            <a:r>
              <a:rPr lang="en-US" dirty="0" smtClean="0"/>
              <a:t>Player Mechanic</a:t>
            </a:r>
            <a:endParaRPr lang="en-US" dirty="0"/>
          </a:p>
          <a:p>
            <a:pPr lvl="1"/>
            <a:r>
              <a:rPr lang="en-US" dirty="0" smtClean="0"/>
              <a:t>Weapon Mechanic</a:t>
            </a:r>
          </a:p>
          <a:p>
            <a:pPr lvl="1"/>
            <a:r>
              <a:rPr lang="en-US" dirty="0" smtClean="0"/>
              <a:t>Med- </a:t>
            </a:r>
            <a:r>
              <a:rPr lang="en-US" dirty="0" err="1"/>
              <a:t>E</a:t>
            </a:r>
            <a:r>
              <a:rPr lang="en-US" dirty="0" err="1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StimPacks</a:t>
            </a:r>
            <a:r>
              <a:rPr lang="en-US" dirty="0" smtClean="0"/>
              <a:t> Mechanic (</a:t>
            </a:r>
            <a:r>
              <a:rPr lang="en-US" dirty="0" err="1"/>
              <a:t>U</a:t>
            </a:r>
            <a:r>
              <a:rPr lang="en-US" dirty="0" err="1" smtClean="0"/>
              <a:t>niek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spect)</a:t>
            </a:r>
          </a:p>
          <a:p>
            <a:pPr lvl="1"/>
            <a:r>
              <a:rPr lang="en-US" dirty="0" smtClean="0"/>
              <a:t>Loot Mechanic</a:t>
            </a:r>
          </a:p>
          <a:p>
            <a:pPr lvl="1"/>
            <a:r>
              <a:rPr lang="en-US" dirty="0" smtClean="0"/>
              <a:t>Alarm Mechanic (</a:t>
            </a:r>
            <a:r>
              <a:rPr lang="en-US" dirty="0" err="1"/>
              <a:t>U</a:t>
            </a:r>
            <a:r>
              <a:rPr lang="en-US" dirty="0" err="1" smtClean="0"/>
              <a:t>niek</a:t>
            </a:r>
            <a:r>
              <a:rPr lang="en-US" dirty="0" smtClean="0"/>
              <a:t> Aspect)</a:t>
            </a:r>
          </a:p>
          <a:p>
            <a:pPr lvl="1"/>
            <a:r>
              <a:rPr lang="en-US" dirty="0" smtClean="0"/>
              <a:t>Enemy </a:t>
            </a:r>
            <a:r>
              <a:rPr lang="en-US" dirty="0" smtClean="0"/>
              <a:t>Mechanic</a:t>
            </a:r>
          </a:p>
          <a:p>
            <a:pPr lvl="1"/>
            <a:endParaRPr lang="nl-NL" dirty="0"/>
          </a:p>
          <a:p>
            <a:pPr lvl="1"/>
            <a:endParaRPr lang="nl-NL" sz="2000" dirty="0"/>
          </a:p>
          <a:p>
            <a:endParaRPr lang="nl-NL" sz="20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91" y="4379812"/>
            <a:ext cx="4056794" cy="2281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88" y="1873307"/>
            <a:ext cx="4058624" cy="2282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20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Enemies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243" y="2142067"/>
            <a:ext cx="1963881" cy="364913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Robots</a:t>
            </a:r>
          </a:p>
          <a:p>
            <a:pPr lvl="1"/>
            <a:r>
              <a:rPr lang="en-US" dirty="0" smtClean="0"/>
              <a:t>Cameras</a:t>
            </a:r>
          </a:p>
          <a:p>
            <a:pPr lvl="1"/>
            <a:r>
              <a:rPr lang="en-US" dirty="0" smtClean="0"/>
              <a:t>Proxies</a:t>
            </a:r>
          </a:p>
          <a:p>
            <a:pPr lvl="1"/>
            <a:r>
              <a:rPr lang="en-US" dirty="0" smtClean="0"/>
              <a:t>Turrets</a:t>
            </a:r>
          </a:p>
          <a:p>
            <a:pPr lvl="1"/>
            <a:r>
              <a:rPr lang="en-US" dirty="0" smtClean="0"/>
              <a:t>Roombas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860005" y="2142067"/>
            <a:ext cx="246610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Livestock</a:t>
            </a:r>
          </a:p>
          <a:p>
            <a:pPr lvl="1"/>
            <a:r>
              <a:rPr lang="en-US" dirty="0" smtClean="0"/>
              <a:t>Mutated Dogs</a:t>
            </a:r>
          </a:p>
          <a:p>
            <a:pPr lvl="1"/>
            <a:r>
              <a:rPr lang="en-US" dirty="0" smtClean="0"/>
              <a:t>Mutated </a:t>
            </a:r>
            <a:r>
              <a:rPr lang="en-US" dirty="0" smtClean="0"/>
              <a:t>Chickens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8218817" y="2142067"/>
            <a:ext cx="263582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Special</a:t>
            </a:r>
          </a:p>
          <a:p>
            <a:pPr lvl="1"/>
            <a:r>
              <a:rPr lang="en-US" dirty="0" smtClean="0"/>
              <a:t>Xenomorphic Alien</a:t>
            </a:r>
          </a:p>
          <a:p>
            <a:pPr lvl="1"/>
            <a:r>
              <a:rPr lang="en-US" dirty="0" smtClean="0"/>
              <a:t>Carnivorous </a:t>
            </a:r>
            <a:r>
              <a:rPr lang="en-US" dirty="0" smtClean="0"/>
              <a:t>Plants</a:t>
            </a:r>
          </a:p>
          <a:p>
            <a:pPr lvl="1"/>
            <a:endParaRPr lang="en-US" dirty="0" smtClean="0"/>
          </a:p>
          <a:p>
            <a:pPr lvl="1"/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6" y="4443622"/>
            <a:ext cx="3168506" cy="2052327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78" y="3626886"/>
            <a:ext cx="2024363" cy="2869063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88" y="3615706"/>
            <a:ext cx="2978332" cy="2880243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6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584</TotalTime>
  <Words>152</Words>
  <Application>Microsoft Office PowerPoint</Application>
  <PresentationFormat>Breedbeeld</PresentationFormat>
  <Paragraphs>142</Paragraphs>
  <Slides>21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Hemels</vt:lpstr>
      <vt:lpstr>Colony Cruiser:  The Maria (Concept Fase)</vt:lpstr>
      <vt:lpstr>Voorstellen groep</vt:lpstr>
      <vt:lpstr>inhoudsopgave</vt:lpstr>
      <vt:lpstr>GGD overzicht</vt:lpstr>
      <vt:lpstr>Introstory </vt:lpstr>
      <vt:lpstr>Uitleg Zones</vt:lpstr>
      <vt:lpstr>Uitleg Zones</vt:lpstr>
      <vt:lpstr>Game Mechanics </vt:lpstr>
      <vt:lpstr>Enemies</vt:lpstr>
      <vt:lpstr>Art Style</vt:lpstr>
      <vt:lpstr>Art Style</vt:lpstr>
      <vt:lpstr>Art Style</vt:lpstr>
      <vt:lpstr>BackLog</vt:lpstr>
      <vt:lpstr>BackLog</vt:lpstr>
      <vt:lpstr>Trello</vt:lpstr>
      <vt:lpstr>Trello</vt:lpstr>
      <vt:lpstr>UX / Leveldesign</vt:lpstr>
      <vt:lpstr>Scripting</vt:lpstr>
      <vt:lpstr>scripting</vt:lpstr>
      <vt:lpstr>Doel 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 Güngör</cp:lastModifiedBy>
  <cp:revision>78</cp:revision>
  <dcterms:created xsi:type="dcterms:W3CDTF">2016-02-05T09:21:15Z</dcterms:created>
  <dcterms:modified xsi:type="dcterms:W3CDTF">2016-02-23T13:24:05Z</dcterms:modified>
</cp:coreProperties>
</file>